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32435800" cy="43200638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3629">
          <p15:clr>
            <a:srgbClr val="A4A3A4"/>
          </p15:clr>
        </p15:guide>
        <p15:guide id="2" pos="10193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7" roundtripDataSignature="AMtx7mjcwhvQqDX+L87kxPaDReG/Ff+6E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3649"/>
    <a:srgbClr val="1135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7" d="100"/>
          <a:sy n="17" d="100"/>
        </p:scale>
        <p:origin x="3090" y="126"/>
      </p:cViewPr>
      <p:guideLst>
        <p:guide orient="horz" pos="13629"/>
        <p:guide pos="1019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customschemas.google.com/relationships/presentationmetadata" Target="meta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1" Type="http://schemas.openxmlformats.org/officeDocument/2006/relationships/tableStyles" Target="tableStyles.xml"/><Relationship Id="rId10" Type="http://schemas.openxmlformats.org/officeDocument/2006/relationships/theme" Target="theme/them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1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1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1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1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1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1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1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1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1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1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1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1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1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1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1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1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270125" y="1143000"/>
            <a:ext cx="231775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7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7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7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7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7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7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7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7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7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1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1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1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1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1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1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1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1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70125" y="1143000"/>
            <a:ext cx="231775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2229961" y="2300044"/>
            <a:ext cx="27975878" cy="835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dt" idx="10"/>
          </p:nvPr>
        </p:nvSpPr>
        <p:spPr>
          <a:xfrm>
            <a:off x="2229961" y="40040601"/>
            <a:ext cx="7298055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ftr" idx="11"/>
          </p:nvPr>
        </p:nvSpPr>
        <p:spPr>
          <a:xfrm>
            <a:off x="10744359" y="40040601"/>
            <a:ext cx="10947083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ldNum" idx="12"/>
          </p:nvPr>
        </p:nvSpPr>
        <p:spPr>
          <a:xfrm>
            <a:off x="22907784" y="40040601"/>
            <a:ext cx="7298055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>
            <a:spLocks noGrp="1"/>
          </p:cNvSpPr>
          <p:nvPr>
            <p:ph type="ctrTitle"/>
          </p:nvPr>
        </p:nvSpPr>
        <p:spPr>
          <a:xfrm>
            <a:off x="2432685" y="7070108"/>
            <a:ext cx="27570430" cy="150402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283"/>
              <a:buFont typeface="Calibri"/>
              <a:buNone/>
              <a:defRPr sz="21283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ubTitle" idx="1"/>
          </p:nvPr>
        </p:nvSpPr>
        <p:spPr>
          <a:xfrm>
            <a:off x="4054475" y="22690338"/>
            <a:ext cx="24326850" cy="104301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3547"/>
              </a:spcBef>
              <a:spcAft>
                <a:spcPts val="0"/>
              </a:spcAft>
              <a:buClr>
                <a:schemeClr val="dk1"/>
              </a:buClr>
              <a:buSzPts val="8513"/>
              <a:buNone/>
              <a:defRPr sz="8513"/>
            </a:lvl1pPr>
            <a:lvl2pPr lvl="1" algn="ctr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7094"/>
              <a:buNone/>
              <a:defRPr sz="7094"/>
            </a:lvl2pPr>
            <a:lvl3pPr lvl="2" algn="ctr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6385"/>
              <a:buNone/>
              <a:defRPr sz="6385"/>
            </a:lvl3pPr>
            <a:lvl4pPr lvl="3" algn="ctr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5676"/>
              <a:buNone/>
              <a:defRPr sz="5676"/>
            </a:lvl4pPr>
            <a:lvl5pPr lvl="4" algn="ctr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5676"/>
              <a:buNone/>
              <a:defRPr sz="5676"/>
            </a:lvl5pPr>
            <a:lvl6pPr lvl="5" algn="ctr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5676"/>
              <a:buNone/>
              <a:defRPr sz="5676"/>
            </a:lvl6pPr>
            <a:lvl7pPr lvl="6" algn="ctr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5676"/>
              <a:buNone/>
              <a:defRPr sz="5676"/>
            </a:lvl7pPr>
            <a:lvl8pPr lvl="7" algn="ctr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5676"/>
              <a:buNone/>
              <a:defRPr sz="5676"/>
            </a:lvl8pPr>
            <a:lvl9pPr lvl="8" algn="ctr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5676"/>
              <a:buNone/>
              <a:defRPr sz="5676"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dt" idx="10"/>
          </p:nvPr>
        </p:nvSpPr>
        <p:spPr>
          <a:xfrm>
            <a:off x="2229961" y="40040601"/>
            <a:ext cx="7298055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ftr" idx="11"/>
          </p:nvPr>
        </p:nvSpPr>
        <p:spPr>
          <a:xfrm>
            <a:off x="10744359" y="40040601"/>
            <a:ext cx="10947083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sldNum" idx="12"/>
          </p:nvPr>
        </p:nvSpPr>
        <p:spPr>
          <a:xfrm>
            <a:off x="22907784" y="40040601"/>
            <a:ext cx="7298055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 txBox="1">
            <a:spLocks noGrp="1"/>
          </p:cNvSpPr>
          <p:nvPr>
            <p:ph type="title"/>
          </p:nvPr>
        </p:nvSpPr>
        <p:spPr>
          <a:xfrm>
            <a:off x="2229961" y="2300044"/>
            <a:ext cx="27975878" cy="835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1"/>
          </p:nvPr>
        </p:nvSpPr>
        <p:spPr>
          <a:xfrm>
            <a:off x="2229961" y="11500170"/>
            <a:ext cx="27975878" cy="27410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5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dt" idx="10"/>
          </p:nvPr>
        </p:nvSpPr>
        <p:spPr>
          <a:xfrm>
            <a:off x="2229961" y="40040601"/>
            <a:ext cx="7298055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ftr" idx="11"/>
          </p:nvPr>
        </p:nvSpPr>
        <p:spPr>
          <a:xfrm>
            <a:off x="10744359" y="40040601"/>
            <a:ext cx="10947083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sldNum" idx="12"/>
          </p:nvPr>
        </p:nvSpPr>
        <p:spPr>
          <a:xfrm>
            <a:off x="22907784" y="40040601"/>
            <a:ext cx="7298055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 txBox="1">
            <a:spLocks noGrp="1"/>
          </p:cNvSpPr>
          <p:nvPr>
            <p:ph type="title"/>
          </p:nvPr>
        </p:nvSpPr>
        <p:spPr>
          <a:xfrm>
            <a:off x="2213069" y="10770172"/>
            <a:ext cx="27975878" cy="17970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283"/>
              <a:buFont typeface="Calibri"/>
              <a:buNone/>
              <a:defRPr sz="21283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body" idx="1"/>
          </p:nvPr>
        </p:nvSpPr>
        <p:spPr>
          <a:xfrm>
            <a:off x="2213069" y="28910440"/>
            <a:ext cx="27975878" cy="94501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547"/>
              </a:spcBef>
              <a:spcAft>
                <a:spcPts val="0"/>
              </a:spcAft>
              <a:buClr>
                <a:schemeClr val="dk1"/>
              </a:buClr>
              <a:buSzPts val="8513"/>
              <a:buNone/>
              <a:defRPr sz="8513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rgbClr val="888888"/>
              </a:buClr>
              <a:buSzPts val="7094"/>
              <a:buNone/>
              <a:defRPr sz="7094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rgbClr val="888888"/>
              </a:buClr>
              <a:buSzPts val="6385"/>
              <a:buNone/>
              <a:defRPr sz="6385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rgbClr val="888888"/>
              </a:buClr>
              <a:buSzPts val="5676"/>
              <a:buNone/>
              <a:defRPr sz="5676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rgbClr val="888888"/>
              </a:buClr>
              <a:buSzPts val="5676"/>
              <a:buNone/>
              <a:defRPr sz="5676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rgbClr val="888888"/>
              </a:buClr>
              <a:buSzPts val="5676"/>
              <a:buNone/>
              <a:defRPr sz="5676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rgbClr val="888888"/>
              </a:buClr>
              <a:buSzPts val="5676"/>
              <a:buNone/>
              <a:defRPr sz="5676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rgbClr val="888888"/>
              </a:buClr>
              <a:buSzPts val="5676"/>
              <a:buNone/>
              <a:defRPr sz="5676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rgbClr val="888888"/>
              </a:buClr>
              <a:buSzPts val="5676"/>
              <a:buNone/>
              <a:defRPr sz="5676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dt" idx="10"/>
          </p:nvPr>
        </p:nvSpPr>
        <p:spPr>
          <a:xfrm>
            <a:off x="2229961" y="40040601"/>
            <a:ext cx="7298055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ftr" idx="11"/>
          </p:nvPr>
        </p:nvSpPr>
        <p:spPr>
          <a:xfrm>
            <a:off x="10744359" y="40040601"/>
            <a:ext cx="10947083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sldNum" idx="12"/>
          </p:nvPr>
        </p:nvSpPr>
        <p:spPr>
          <a:xfrm>
            <a:off x="22907784" y="40040601"/>
            <a:ext cx="7298055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>
            <a:spLocks noGrp="1"/>
          </p:cNvSpPr>
          <p:nvPr>
            <p:ph type="title"/>
          </p:nvPr>
        </p:nvSpPr>
        <p:spPr>
          <a:xfrm>
            <a:off x="2229961" y="2300044"/>
            <a:ext cx="27975878" cy="835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1"/>
          </p:nvPr>
        </p:nvSpPr>
        <p:spPr>
          <a:xfrm>
            <a:off x="2229961" y="11500170"/>
            <a:ext cx="13785215" cy="27410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5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2"/>
          </p:nvPr>
        </p:nvSpPr>
        <p:spPr>
          <a:xfrm>
            <a:off x="16420624" y="11500170"/>
            <a:ext cx="13785215" cy="27410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5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2229961" y="40040601"/>
            <a:ext cx="7298055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10744359" y="40040601"/>
            <a:ext cx="10947083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22907784" y="40040601"/>
            <a:ext cx="7298055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2234186" y="2300044"/>
            <a:ext cx="27975878" cy="835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body" idx="1"/>
          </p:nvPr>
        </p:nvSpPr>
        <p:spPr>
          <a:xfrm>
            <a:off x="2234189" y="10590160"/>
            <a:ext cx="13721862" cy="5190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547"/>
              </a:spcBef>
              <a:spcAft>
                <a:spcPts val="0"/>
              </a:spcAft>
              <a:buClr>
                <a:schemeClr val="dk1"/>
              </a:buClr>
              <a:buSzPts val="8513"/>
              <a:buNone/>
              <a:defRPr sz="8513" b="1"/>
            </a:lvl1pPr>
            <a:lvl2pPr marL="914400" lvl="1" indent="-2286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7094"/>
              <a:buNone/>
              <a:defRPr sz="7094" b="1"/>
            </a:lvl2pPr>
            <a:lvl3pPr marL="1371600" lvl="2" indent="-2286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6385"/>
              <a:buNone/>
              <a:defRPr sz="6385" b="1"/>
            </a:lvl3pPr>
            <a:lvl4pPr marL="1828800" lvl="3" indent="-2286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5676"/>
              <a:buNone/>
              <a:defRPr sz="5676" b="1"/>
            </a:lvl4pPr>
            <a:lvl5pPr marL="2286000" lvl="4" indent="-2286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5676"/>
              <a:buNone/>
              <a:defRPr sz="5676" b="1"/>
            </a:lvl5pPr>
            <a:lvl6pPr marL="2743200" lvl="5" indent="-2286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5676"/>
              <a:buNone/>
              <a:defRPr sz="5676" b="1"/>
            </a:lvl6pPr>
            <a:lvl7pPr marL="3200400" lvl="6" indent="-2286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5676"/>
              <a:buNone/>
              <a:defRPr sz="5676" b="1"/>
            </a:lvl7pPr>
            <a:lvl8pPr marL="3657600" lvl="7" indent="-2286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5676"/>
              <a:buNone/>
              <a:defRPr sz="5676" b="1"/>
            </a:lvl8pPr>
            <a:lvl9pPr marL="4114800" lvl="8" indent="-2286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5676"/>
              <a:buNone/>
              <a:defRPr sz="5676" b="1"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body" idx="2"/>
          </p:nvPr>
        </p:nvSpPr>
        <p:spPr>
          <a:xfrm>
            <a:off x="2234189" y="15780233"/>
            <a:ext cx="13721862" cy="23210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5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body" idx="3"/>
          </p:nvPr>
        </p:nvSpPr>
        <p:spPr>
          <a:xfrm>
            <a:off x="16420625" y="10590160"/>
            <a:ext cx="13789440" cy="5190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547"/>
              </a:spcBef>
              <a:spcAft>
                <a:spcPts val="0"/>
              </a:spcAft>
              <a:buClr>
                <a:schemeClr val="dk1"/>
              </a:buClr>
              <a:buSzPts val="8513"/>
              <a:buNone/>
              <a:defRPr sz="8513" b="1"/>
            </a:lvl1pPr>
            <a:lvl2pPr marL="914400" lvl="1" indent="-2286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7094"/>
              <a:buNone/>
              <a:defRPr sz="7094" b="1"/>
            </a:lvl2pPr>
            <a:lvl3pPr marL="1371600" lvl="2" indent="-2286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6385"/>
              <a:buNone/>
              <a:defRPr sz="6385" b="1"/>
            </a:lvl3pPr>
            <a:lvl4pPr marL="1828800" lvl="3" indent="-2286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5676"/>
              <a:buNone/>
              <a:defRPr sz="5676" b="1"/>
            </a:lvl4pPr>
            <a:lvl5pPr marL="2286000" lvl="4" indent="-2286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5676"/>
              <a:buNone/>
              <a:defRPr sz="5676" b="1"/>
            </a:lvl5pPr>
            <a:lvl6pPr marL="2743200" lvl="5" indent="-2286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5676"/>
              <a:buNone/>
              <a:defRPr sz="5676" b="1"/>
            </a:lvl6pPr>
            <a:lvl7pPr marL="3200400" lvl="6" indent="-2286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5676"/>
              <a:buNone/>
              <a:defRPr sz="5676" b="1"/>
            </a:lvl7pPr>
            <a:lvl8pPr marL="3657600" lvl="7" indent="-2286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5676"/>
              <a:buNone/>
              <a:defRPr sz="5676" b="1"/>
            </a:lvl8pPr>
            <a:lvl9pPr marL="4114800" lvl="8" indent="-2286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5676"/>
              <a:buNone/>
              <a:defRPr sz="5676" b="1"/>
            </a:lvl9pPr>
          </a:lstStyle>
          <a:p>
            <a:endParaRPr/>
          </a:p>
        </p:txBody>
      </p:sp>
      <p:sp>
        <p:nvSpPr>
          <p:cNvPr id="50" name="Google Shape;50;p8"/>
          <p:cNvSpPr txBox="1">
            <a:spLocks noGrp="1"/>
          </p:cNvSpPr>
          <p:nvPr>
            <p:ph type="body" idx="4"/>
          </p:nvPr>
        </p:nvSpPr>
        <p:spPr>
          <a:xfrm>
            <a:off x="16420625" y="15780233"/>
            <a:ext cx="13789440" cy="23210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5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2229961" y="40040601"/>
            <a:ext cx="7298055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10744359" y="40040601"/>
            <a:ext cx="10947083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22907784" y="40040601"/>
            <a:ext cx="7298055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dt" idx="10"/>
          </p:nvPr>
        </p:nvSpPr>
        <p:spPr>
          <a:xfrm>
            <a:off x="2229961" y="40040601"/>
            <a:ext cx="7298055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ftr" idx="11"/>
          </p:nvPr>
        </p:nvSpPr>
        <p:spPr>
          <a:xfrm>
            <a:off x="10744359" y="40040601"/>
            <a:ext cx="10947083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sldNum" idx="12"/>
          </p:nvPr>
        </p:nvSpPr>
        <p:spPr>
          <a:xfrm>
            <a:off x="22907784" y="40040601"/>
            <a:ext cx="7298055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>
            <a:spLocks noGrp="1"/>
          </p:cNvSpPr>
          <p:nvPr>
            <p:ph type="title"/>
          </p:nvPr>
        </p:nvSpPr>
        <p:spPr>
          <a:xfrm>
            <a:off x="2234186" y="2880042"/>
            <a:ext cx="10461390" cy="10080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351"/>
              <a:buFont typeface="Calibri"/>
              <a:buNone/>
              <a:defRPr sz="1135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13789440" y="6220102"/>
            <a:ext cx="16420624" cy="307004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949388" algn="l">
              <a:lnSpc>
                <a:spcPct val="90000"/>
              </a:lnSpc>
              <a:spcBef>
                <a:spcPts val="3547"/>
              </a:spcBef>
              <a:spcAft>
                <a:spcPts val="0"/>
              </a:spcAft>
              <a:buClr>
                <a:schemeClr val="dk1"/>
              </a:buClr>
              <a:buSzPts val="11351"/>
              <a:buChar char="•"/>
              <a:defRPr sz="11351"/>
            </a:lvl1pPr>
            <a:lvl2pPr marL="914400" lvl="1" indent="-859282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9932"/>
              <a:buChar char="•"/>
              <a:defRPr sz="9932"/>
            </a:lvl2pPr>
            <a:lvl3pPr marL="1371600" lvl="2" indent="-769175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8513"/>
              <a:buChar char="•"/>
              <a:defRPr sz="8513"/>
            </a:lvl3pPr>
            <a:lvl4pPr marL="1828800" lvl="3" indent="-679069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7094"/>
              <a:buChar char="•"/>
              <a:defRPr sz="7094"/>
            </a:lvl4pPr>
            <a:lvl5pPr marL="2286000" lvl="4" indent="-679069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7094"/>
              <a:buChar char="•"/>
              <a:defRPr sz="7094"/>
            </a:lvl5pPr>
            <a:lvl6pPr marL="2743200" lvl="5" indent="-679069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7094"/>
              <a:buChar char="•"/>
              <a:defRPr sz="7094"/>
            </a:lvl6pPr>
            <a:lvl7pPr marL="3200400" lvl="6" indent="-679069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7094"/>
              <a:buChar char="•"/>
              <a:defRPr sz="7094"/>
            </a:lvl7pPr>
            <a:lvl8pPr marL="3657600" lvl="7" indent="-679069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7094"/>
              <a:buChar char="•"/>
              <a:defRPr sz="7094"/>
            </a:lvl8pPr>
            <a:lvl9pPr marL="4114800" lvl="8" indent="-679069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7094"/>
              <a:buChar char="•"/>
              <a:defRPr sz="7094"/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body" idx="2"/>
          </p:nvPr>
        </p:nvSpPr>
        <p:spPr>
          <a:xfrm>
            <a:off x="2234186" y="12960191"/>
            <a:ext cx="10461390" cy="240103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547"/>
              </a:spcBef>
              <a:spcAft>
                <a:spcPts val="0"/>
              </a:spcAft>
              <a:buClr>
                <a:schemeClr val="dk1"/>
              </a:buClr>
              <a:buSzPts val="5676"/>
              <a:buNone/>
              <a:defRPr sz="5676"/>
            </a:lvl1pPr>
            <a:lvl2pPr marL="914400" lvl="1" indent="-2286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4966"/>
              <a:buNone/>
              <a:defRPr sz="4966"/>
            </a:lvl2pPr>
            <a:lvl3pPr marL="1371600" lvl="2" indent="-2286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4257"/>
              <a:buNone/>
              <a:defRPr sz="4257"/>
            </a:lvl3pPr>
            <a:lvl4pPr marL="1828800" lvl="3" indent="-2286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3547"/>
              <a:buNone/>
              <a:defRPr sz="3547"/>
            </a:lvl4pPr>
            <a:lvl5pPr marL="2286000" lvl="4" indent="-2286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3547"/>
              <a:buNone/>
              <a:defRPr sz="3547"/>
            </a:lvl5pPr>
            <a:lvl6pPr marL="2743200" lvl="5" indent="-2286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3547"/>
              <a:buNone/>
              <a:defRPr sz="3547"/>
            </a:lvl6pPr>
            <a:lvl7pPr marL="3200400" lvl="6" indent="-2286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3547"/>
              <a:buNone/>
              <a:defRPr sz="3547"/>
            </a:lvl7pPr>
            <a:lvl8pPr marL="3657600" lvl="7" indent="-2286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3547"/>
              <a:buNone/>
              <a:defRPr sz="3547"/>
            </a:lvl8pPr>
            <a:lvl9pPr marL="4114800" lvl="8" indent="-2286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3547"/>
              <a:buNone/>
              <a:defRPr sz="3547"/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dt" idx="10"/>
          </p:nvPr>
        </p:nvSpPr>
        <p:spPr>
          <a:xfrm>
            <a:off x="2229961" y="40040601"/>
            <a:ext cx="7298055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ftr" idx="11"/>
          </p:nvPr>
        </p:nvSpPr>
        <p:spPr>
          <a:xfrm>
            <a:off x="10744359" y="40040601"/>
            <a:ext cx="10947083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sldNum" idx="12"/>
          </p:nvPr>
        </p:nvSpPr>
        <p:spPr>
          <a:xfrm>
            <a:off x="22907784" y="40040601"/>
            <a:ext cx="7298055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>
            <a:spLocks noGrp="1"/>
          </p:cNvSpPr>
          <p:nvPr>
            <p:ph type="title"/>
          </p:nvPr>
        </p:nvSpPr>
        <p:spPr>
          <a:xfrm>
            <a:off x="2234186" y="2880042"/>
            <a:ext cx="10461390" cy="10080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351"/>
              <a:buFont typeface="Calibri"/>
              <a:buNone/>
              <a:defRPr sz="1135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>
            <a:spLocks noGrp="1"/>
          </p:cNvSpPr>
          <p:nvPr>
            <p:ph type="pic" idx="2"/>
          </p:nvPr>
        </p:nvSpPr>
        <p:spPr>
          <a:xfrm>
            <a:off x="13789440" y="6220102"/>
            <a:ext cx="16420624" cy="30700453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1"/>
          <p:cNvSpPr txBox="1">
            <a:spLocks noGrp="1"/>
          </p:cNvSpPr>
          <p:nvPr>
            <p:ph type="body" idx="1"/>
          </p:nvPr>
        </p:nvSpPr>
        <p:spPr>
          <a:xfrm>
            <a:off x="2234186" y="12960191"/>
            <a:ext cx="10461390" cy="240103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3547"/>
              </a:spcBef>
              <a:spcAft>
                <a:spcPts val="0"/>
              </a:spcAft>
              <a:buClr>
                <a:schemeClr val="dk1"/>
              </a:buClr>
              <a:buSzPts val="5676"/>
              <a:buNone/>
              <a:defRPr sz="5676"/>
            </a:lvl1pPr>
            <a:lvl2pPr marL="914400" lvl="1" indent="-2286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4966"/>
              <a:buNone/>
              <a:defRPr sz="4966"/>
            </a:lvl2pPr>
            <a:lvl3pPr marL="1371600" lvl="2" indent="-2286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4257"/>
              <a:buNone/>
              <a:defRPr sz="4257"/>
            </a:lvl3pPr>
            <a:lvl4pPr marL="1828800" lvl="3" indent="-2286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3547"/>
              <a:buNone/>
              <a:defRPr sz="3547"/>
            </a:lvl4pPr>
            <a:lvl5pPr marL="2286000" lvl="4" indent="-2286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3547"/>
              <a:buNone/>
              <a:defRPr sz="3547"/>
            </a:lvl5pPr>
            <a:lvl6pPr marL="2743200" lvl="5" indent="-2286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3547"/>
              <a:buNone/>
              <a:defRPr sz="3547"/>
            </a:lvl6pPr>
            <a:lvl7pPr marL="3200400" lvl="6" indent="-2286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3547"/>
              <a:buNone/>
              <a:defRPr sz="3547"/>
            </a:lvl7pPr>
            <a:lvl8pPr marL="3657600" lvl="7" indent="-2286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3547"/>
              <a:buNone/>
              <a:defRPr sz="3547"/>
            </a:lvl8pPr>
            <a:lvl9pPr marL="4114800" lvl="8" indent="-2286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3547"/>
              <a:buNone/>
              <a:defRPr sz="3547"/>
            </a:lvl9pPr>
          </a:lstStyle>
          <a:p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dt" idx="10"/>
          </p:nvPr>
        </p:nvSpPr>
        <p:spPr>
          <a:xfrm>
            <a:off x="2229961" y="40040601"/>
            <a:ext cx="7298055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ftr" idx="11"/>
          </p:nvPr>
        </p:nvSpPr>
        <p:spPr>
          <a:xfrm>
            <a:off x="10744359" y="40040601"/>
            <a:ext cx="10947083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sldNum" idx="12"/>
          </p:nvPr>
        </p:nvSpPr>
        <p:spPr>
          <a:xfrm>
            <a:off x="22907784" y="40040601"/>
            <a:ext cx="7298055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>
            <a:spLocks noGrp="1"/>
          </p:cNvSpPr>
          <p:nvPr>
            <p:ph type="title"/>
          </p:nvPr>
        </p:nvSpPr>
        <p:spPr>
          <a:xfrm>
            <a:off x="2229961" y="2300044"/>
            <a:ext cx="27975878" cy="835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2"/>
          <p:cNvSpPr txBox="1">
            <a:spLocks noGrp="1"/>
          </p:cNvSpPr>
          <p:nvPr>
            <p:ph type="body" idx="1"/>
          </p:nvPr>
        </p:nvSpPr>
        <p:spPr>
          <a:xfrm rot="5400000">
            <a:off x="2512696" y="11217435"/>
            <a:ext cx="27410408" cy="279758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5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2"/>
          <p:cNvSpPr txBox="1">
            <a:spLocks noGrp="1"/>
          </p:cNvSpPr>
          <p:nvPr>
            <p:ph type="dt" idx="10"/>
          </p:nvPr>
        </p:nvSpPr>
        <p:spPr>
          <a:xfrm>
            <a:off x="2229961" y="40040601"/>
            <a:ext cx="7298055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ftr" idx="11"/>
          </p:nvPr>
        </p:nvSpPr>
        <p:spPr>
          <a:xfrm>
            <a:off x="10744359" y="40040601"/>
            <a:ext cx="10947083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sldNum" idx="12"/>
          </p:nvPr>
        </p:nvSpPr>
        <p:spPr>
          <a:xfrm>
            <a:off x="22907784" y="40040601"/>
            <a:ext cx="7298055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is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>
            <a:spLocks noGrp="1"/>
          </p:cNvSpPr>
          <p:nvPr>
            <p:ph type="title"/>
          </p:nvPr>
        </p:nvSpPr>
        <p:spPr>
          <a:xfrm rot="5400000">
            <a:off x="8403584" y="17108322"/>
            <a:ext cx="36610544" cy="6993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body" idx="1"/>
          </p:nvPr>
        </p:nvSpPr>
        <p:spPr>
          <a:xfrm rot="5400000">
            <a:off x="-5787078" y="10317076"/>
            <a:ext cx="36610544" cy="20576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35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dt" idx="10"/>
          </p:nvPr>
        </p:nvSpPr>
        <p:spPr>
          <a:xfrm>
            <a:off x="2229961" y="40040601"/>
            <a:ext cx="7298055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ftr" idx="11"/>
          </p:nvPr>
        </p:nvSpPr>
        <p:spPr>
          <a:xfrm>
            <a:off x="10744359" y="40040601"/>
            <a:ext cx="10947083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sldNum" idx="12"/>
          </p:nvPr>
        </p:nvSpPr>
        <p:spPr>
          <a:xfrm>
            <a:off x="22907784" y="40040601"/>
            <a:ext cx="7298055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2229961" y="2300044"/>
            <a:ext cx="27975878" cy="8350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608"/>
              <a:buFont typeface="Calibri"/>
              <a:buNone/>
              <a:defRPr sz="1560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2229961" y="11500170"/>
            <a:ext cx="27975878" cy="27410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859282" algn="l" rtl="0">
              <a:lnSpc>
                <a:spcPct val="90000"/>
              </a:lnSpc>
              <a:spcBef>
                <a:spcPts val="3547"/>
              </a:spcBef>
              <a:spcAft>
                <a:spcPts val="0"/>
              </a:spcAft>
              <a:buClr>
                <a:schemeClr val="dk1"/>
              </a:buClr>
              <a:buSzPts val="9932"/>
              <a:buFont typeface="Arial"/>
              <a:buChar char="•"/>
              <a:defRPr sz="99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769175" algn="l" rtl="0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8513"/>
              <a:buFont typeface="Arial"/>
              <a:buChar char="•"/>
              <a:defRPr sz="85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679069" algn="l" rtl="0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7094"/>
              <a:buFont typeface="Arial"/>
              <a:buChar char="•"/>
              <a:defRPr sz="709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634047" algn="l" rtl="0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6385"/>
              <a:buFont typeface="Arial"/>
              <a:buChar char="•"/>
              <a:defRPr sz="638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634047" algn="l" rtl="0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6385"/>
              <a:buFont typeface="Arial"/>
              <a:buChar char="•"/>
              <a:defRPr sz="638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634047" algn="l" rtl="0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6385"/>
              <a:buFont typeface="Arial"/>
              <a:buChar char="•"/>
              <a:defRPr sz="638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634047" algn="l" rtl="0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6385"/>
              <a:buFont typeface="Arial"/>
              <a:buChar char="•"/>
              <a:defRPr sz="638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634047" algn="l" rtl="0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6385"/>
              <a:buFont typeface="Arial"/>
              <a:buChar char="•"/>
              <a:defRPr sz="638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634047" algn="l" rtl="0">
              <a:lnSpc>
                <a:spcPct val="90000"/>
              </a:lnSpc>
              <a:spcBef>
                <a:spcPts val="1774"/>
              </a:spcBef>
              <a:spcAft>
                <a:spcPts val="0"/>
              </a:spcAft>
              <a:buClr>
                <a:schemeClr val="dk1"/>
              </a:buClr>
              <a:buSzPts val="6385"/>
              <a:buFont typeface="Arial"/>
              <a:buChar char="•"/>
              <a:defRPr sz="638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2229961" y="40040601"/>
            <a:ext cx="7298055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25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1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1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1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1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1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1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1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1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10744359" y="40040601"/>
            <a:ext cx="10947083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25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1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1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1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1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1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1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1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14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22907784" y="40040601"/>
            <a:ext cx="7298055" cy="2300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425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425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425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425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425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425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425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425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425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Imagem 3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3976" y="135428"/>
            <a:ext cx="18206300" cy="25764208"/>
          </a:xfrm>
          <a:prstGeom prst="rect">
            <a:avLst/>
          </a:prstGeom>
        </p:spPr>
      </p:pic>
      <p:grpSp>
        <p:nvGrpSpPr>
          <p:cNvPr id="89" name="Google Shape;89;p1"/>
          <p:cNvGrpSpPr/>
          <p:nvPr/>
        </p:nvGrpSpPr>
        <p:grpSpPr>
          <a:xfrm>
            <a:off x="635000" y="2898077"/>
            <a:ext cx="31245543" cy="39572061"/>
            <a:chOff x="635000" y="2898077"/>
            <a:chExt cx="31245543" cy="39572061"/>
          </a:xfrm>
        </p:grpSpPr>
        <p:sp>
          <p:nvSpPr>
            <p:cNvPr id="90" name="Google Shape;90;p1"/>
            <p:cNvSpPr/>
            <p:nvPr/>
          </p:nvSpPr>
          <p:spPr>
            <a:xfrm>
              <a:off x="676459" y="7165978"/>
              <a:ext cx="30790978" cy="23598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31975" tIns="215975" rIns="431975" bIns="215975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D77C01"/>
                </a:buClr>
                <a:buSzPts val="5200"/>
                <a:buFont typeface="Georgia"/>
                <a:buNone/>
              </a:pPr>
              <a:r>
                <a:rPr lang="pt-BR" sz="4000" b="1" i="0" u="none" strike="noStrike" cap="none" baseline="300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1 </a:t>
              </a:r>
              <a:r>
                <a:rPr lang="pt-BR" sz="40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Acadêmico (a) do Curso de XXXX, bolsista de Pesquisa da UEMG, Unidade XXXX, e-mail do (a) bolsista; </a:t>
              </a:r>
              <a:r>
                <a:rPr lang="pt-BR" sz="4000" b="1" i="0" u="none" strike="noStrike" cap="none" baseline="300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2 </a:t>
              </a:r>
              <a:r>
                <a:rPr lang="pt-BR" sz="40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Orientador (a) Docente da UEMG, Unidade XXXXX, e-mail do (a) orientador (a); </a:t>
              </a:r>
              <a:r>
                <a:rPr lang="pt-BR" sz="4000" b="1" i="0" u="none" strike="noStrike" cap="none" baseline="30000" dirty="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3 </a:t>
              </a:r>
              <a:r>
                <a:rPr lang="pt-BR" sz="40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Mestrando em XXXXX da UEMG, Unidade XXXXX, e-mail do (a) coautor  (a).</a:t>
              </a:r>
              <a:endParaRPr dirty="0"/>
            </a:p>
            <a:p>
              <a:pPr marL="0" marR="0" lvl="0" indent="0" algn="ctr" rtl="0">
                <a:spcBef>
                  <a:spcPts val="600"/>
                </a:spcBef>
                <a:spcAft>
                  <a:spcPts val="0"/>
                </a:spcAft>
                <a:buClr>
                  <a:srgbClr val="D77C01"/>
                </a:buClr>
                <a:buSzPts val="5200"/>
                <a:buFont typeface="Georgia"/>
                <a:buNone/>
              </a:pPr>
              <a:r>
                <a:rPr lang="pt-BR" sz="4000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Agência de fomento: </a:t>
              </a:r>
              <a:r>
                <a:rPr lang="pt-BR" sz="4000" b="0" i="0" u="none" strike="noStrike" cap="none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PAPq</a:t>
              </a:r>
              <a:r>
                <a:rPr lang="pt-BR" sz="40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/UEMG ou FAPEMIG/UEMG ou CNPq/UEMG</a:t>
              </a:r>
              <a:endParaRPr dirty="0"/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710641" y="20418124"/>
              <a:ext cx="14889561" cy="1258077"/>
            </a:xfrm>
            <a:prstGeom prst="rect">
              <a:avLst/>
            </a:prstGeom>
            <a:solidFill>
              <a:srgbClr val="11354B"/>
            </a:solidFill>
            <a:ln w="9525" cap="flat" cmpd="sng">
              <a:solidFill>
                <a:srgbClr val="0070C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ctr" rotWithShape="0">
                <a:srgbClr val="000000">
                  <a:alpha val="62745"/>
                </a:srgbClr>
              </a:outerShdw>
            </a:effectLst>
          </p:spPr>
          <p:txBody>
            <a:bodyPr spcFirstLastPara="1" wrap="square" lIns="431975" tIns="215975" rIns="431975" bIns="2159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60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MATERIAIS E MÉTODOS</a:t>
              </a:r>
              <a:endParaRPr/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778845" y="33071040"/>
              <a:ext cx="14889561" cy="1258077"/>
            </a:xfrm>
            <a:prstGeom prst="rect">
              <a:avLst/>
            </a:prstGeom>
            <a:solidFill>
              <a:srgbClr val="11354B"/>
            </a:solidFill>
            <a:ln w="9525" cap="flat" cmpd="sng">
              <a:solidFill>
                <a:srgbClr val="0070C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ctr" rotWithShape="0">
                <a:srgbClr val="000000">
                  <a:alpha val="62745"/>
                </a:srgbClr>
              </a:outerShdw>
            </a:effectLst>
          </p:spPr>
          <p:txBody>
            <a:bodyPr spcFirstLastPara="1" wrap="square" lIns="431975" tIns="215975" rIns="431975" bIns="2159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60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RESULTADOS  E DISCUSSÃO</a:t>
              </a:r>
              <a:endParaRPr/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697701" y="10337784"/>
              <a:ext cx="14889561" cy="1258077"/>
            </a:xfrm>
            <a:prstGeom prst="rect">
              <a:avLst/>
            </a:prstGeom>
            <a:solidFill>
              <a:srgbClr val="11354B"/>
            </a:solidFill>
            <a:ln w="9525" cap="flat" cmpd="sng">
              <a:solidFill>
                <a:srgbClr val="2E75B5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ctr" rotWithShape="0">
                <a:srgbClr val="000000">
                  <a:alpha val="62745"/>
                </a:srgbClr>
              </a:outerShdw>
            </a:effectLst>
          </p:spPr>
          <p:txBody>
            <a:bodyPr spcFirstLastPara="1" wrap="square" lIns="431975" tIns="215975" rIns="431975" bIns="2159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60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INTRODUÇÃO</a:t>
              </a:r>
              <a:endParaRPr/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742269" y="12349612"/>
              <a:ext cx="14567777" cy="754052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571500" marR="0" lvl="0" indent="-571500" algn="just" rtl="0"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buSzPts val="4400"/>
                <a:buFont typeface="Noto Sans Symbols"/>
                <a:buChar char="✔"/>
              </a:pPr>
              <a:r>
                <a:rPr lang="pt-BR" sz="4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 introdução deve conter uma breve apresentação do trabalho e pode ser construída por meio de texto e/ou esquema. Use a criatividade!</a:t>
              </a:r>
              <a:endParaRPr/>
            </a:p>
            <a:p>
              <a:pPr marL="571500" marR="0" lvl="0" indent="-571500" algn="just" rtl="0"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buSzPts val="4400"/>
                <a:buFont typeface="Noto Sans Symbols"/>
                <a:buChar char="✔"/>
              </a:pPr>
              <a:r>
                <a:rPr lang="pt-BR" sz="4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Sugere-se que o último parágrafo seja o objetivo e/ou hipóteses. </a:t>
              </a:r>
              <a:endParaRPr/>
            </a:p>
            <a:p>
              <a:pPr marL="571500" marR="0" lvl="0" indent="-571500" algn="just" rtl="0"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buSzPts val="4400"/>
                <a:buFont typeface="Noto Sans Symbols"/>
                <a:buChar char="✔"/>
              </a:pPr>
              <a:r>
                <a:rPr lang="pt-BR" sz="4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Opcionalmente, o (a) discente pode criar tópico separado para o (s) objetivo (s) e/ou hipótese (s).</a:t>
              </a:r>
              <a:endParaRPr/>
            </a:p>
            <a:p>
              <a:pPr marL="571500" marR="0" lvl="0" indent="-571500" algn="just" rtl="0"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buSzPts val="4400"/>
                <a:buFont typeface="Noto Sans Symbols"/>
                <a:buChar char="✔"/>
              </a:pPr>
              <a:r>
                <a:rPr lang="pt-BR" sz="4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OBS: Toda a estrutura do banner (número de colunas, cores) pode ser alterado, desde que esteja de acordo com o regulamento de construção do banner, disponível no site do seminário</a:t>
              </a:r>
              <a:endParaRPr/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16870230" y="26561016"/>
              <a:ext cx="14889600" cy="1258077"/>
            </a:xfrm>
            <a:prstGeom prst="rect">
              <a:avLst/>
            </a:prstGeom>
            <a:solidFill>
              <a:srgbClr val="11354B"/>
            </a:solidFill>
            <a:ln w="9525" cap="flat" cmpd="sng">
              <a:solidFill>
                <a:srgbClr val="113649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ctr" rotWithShape="0">
                <a:srgbClr val="000000">
                  <a:alpha val="62745"/>
                </a:srgbClr>
              </a:outerShdw>
            </a:effectLst>
          </p:spPr>
          <p:txBody>
            <a:bodyPr spcFirstLastPara="1" wrap="square" lIns="431975" tIns="215975" rIns="431975" bIns="2159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60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CONSIDERAÇÕES FINAIS ou PARCIAIS</a:t>
              </a:r>
              <a:endParaRPr/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642572" y="22229000"/>
              <a:ext cx="14861378" cy="584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32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Figura 1 </a:t>
              </a:r>
              <a:r>
                <a:rPr lang="pt-BR" sz="32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–  Legenda da figura</a:t>
              </a: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" name="Google Shape;97;p1"/>
            <p:cNvSpPr/>
            <p:nvPr/>
          </p:nvSpPr>
          <p:spPr>
            <a:xfrm>
              <a:off x="2819869" y="2898077"/>
              <a:ext cx="28041600" cy="339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31975" tIns="215975" rIns="431975" bIns="215975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D77C01"/>
                </a:buClr>
                <a:buSzPts val="12480"/>
                <a:buFont typeface="Georgia"/>
                <a:buNone/>
              </a:pPr>
              <a:r>
                <a:rPr lang="pt-BR" sz="9600" b="1" i="0" u="none" strike="noStrike" cap="none" dirty="0">
                  <a:solidFill>
                    <a:srgbClr val="11354B"/>
                  </a:solidFill>
                  <a:latin typeface="Calibri"/>
                  <a:ea typeface="Calibri"/>
                  <a:cs typeface="Calibri"/>
                  <a:sym typeface="Calibri"/>
                </a:rPr>
                <a:t>Título do trabalho apresentado, idêntico ao submetido no 27° Seminário P&amp;E</a:t>
              </a:r>
              <a:endParaRPr dirty="0">
                <a:solidFill>
                  <a:srgbClr val="11354B"/>
                </a:solidFill>
              </a:endParaRPr>
            </a:p>
          </p:txBody>
        </p:sp>
        <p:sp>
          <p:nvSpPr>
            <p:cNvPr id="98" name="Google Shape;98;p1"/>
            <p:cNvSpPr/>
            <p:nvPr/>
          </p:nvSpPr>
          <p:spPr>
            <a:xfrm>
              <a:off x="2401210" y="5925126"/>
              <a:ext cx="28651200" cy="12671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31975" tIns="215975" rIns="431975" bIns="215975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D77C01"/>
                </a:buClr>
                <a:buSzPts val="7020"/>
                <a:buFont typeface="Georgia"/>
                <a:buNone/>
              </a:pPr>
              <a:r>
                <a:rPr lang="pt-BR" sz="5400" b="1" i="0" u="none" strike="noStrike" cap="none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Nome do primeiro autor </a:t>
              </a:r>
              <a:r>
                <a:rPr lang="pt-BR" sz="5400" b="1" i="0" u="none" strike="noStrike" cap="none" baseline="30000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r>
                <a:rPr lang="pt-BR" sz="5400" b="1" i="0" u="none" strike="noStrike" cap="none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; Nome do segundo coautor </a:t>
              </a:r>
              <a:r>
                <a:rPr lang="pt-BR" sz="5400" b="1" i="0" u="none" strike="noStrike" cap="none" baseline="30000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r>
                <a:rPr lang="pt-BR" sz="5400" b="1" i="0" u="none" strike="noStrike" cap="none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; Nome do terceiro coautor </a:t>
              </a:r>
              <a:r>
                <a:rPr lang="pt-BR" sz="5400" b="1" i="0" u="none" strike="noStrike" cap="none" baseline="30000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 sz="4400" b="0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" name="Google Shape;99;p1"/>
            <p:cNvSpPr/>
            <p:nvPr/>
          </p:nvSpPr>
          <p:spPr>
            <a:xfrm>
              <a:off x="16894731" y="34177346"/>
              <a:ext cx="14889561" cy="1258077"/>
            </a:xfrm>
            <a:prstGeom prst="rect">
              <a:avLst/>
            </a:prstGeom>
            <a:solidFill>
              <a:srgbClr val="11354B"/>
            </a:solidFill>
            <a:ln w="9525" cap="flat" cmpd="sng">
              <a:solidFill>
                <a:srgbClr val="0070C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ctr" rotWithShape="0">
                <a:srgbClr val="000000">
                  <a:alpha val="62745"/>
                </a:srgbClr>
              </a:outerShdw>
            </a:effectLst>
          </p:spPr>
          <p:txBody>
            <a:bodyPr spcFirstLastPara="1" wrap="square" lIns="431975" tIns="215975" rIns="431975" bIns="2159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60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REFERÊNCIAS</a:t>
              </a:r>
              <a:endParaRPr/>
            </a:p>
          </p:txBody>
        </p:sp>
        <p:sp>
          <p:nvSpPr>
            <p:cNvPr id="100" name="Google Shape;100;p1"/>
            <p:cNvSpPr txBox="1"/>
            <p:nvPr/>
          </p:nvSpPr>
          <p:spPr>
            <a:xfrm>
              <a:off x="16894730" y="35926338"/>
              <a:ext cx="14889561" cy="7694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571500" marR="0" lvl="0" indent="-571500" algn="just" rtl="0"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buSzPts val="4400"/>
                <a:buFont typeface="Noto Sans Symbols"/>
                <a:buChar char="✔"/>
              </a:pPr>
              <a:r>
                <a:rPr lang="pt-BR" sz="4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Esse item é opcional</a:t>
              </a:r>
              <a:endParaRPr/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635000" y="27452597"/>
              <a:ext cx="14747672" cy="48320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571500" marR="0" lvl="0" indent="-571500" algn="just" rtl="0"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buSzPts val="4400"/>
                <a:buFont typeface="Noto Sans Symbols"/>
                <a:buChar char="✔"/>
              </a:pPr>
              <a:r>
                <a:rPr lang="pt-BR" sz="4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Pode ser construído por meio de texto ou preferencialmente esquemas, figuras, entre outros.</a:t>
              </a:r>
              <a:endParaRPr/>
            </a:p>
            <a:p>
              <a:pPr marL="571500" marR="0" lvl="0" indent="-571500" algn="just" rtl="0"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buSzPts val="4400"/>
                <a:buFont typeface="Noto Sans Symbols"/>
                <a:buChar char="✔"/>
              </a:pPr>
              <a:r>
                <a:rPr lang="pt-BR" sz="4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Texto, texto, texto, Texto, texto, texto, texto, texto, texto, texto, texto, texto, texto, texto, texto, texto, texto, texto, texto, texto, texto, texto, texto, texto, texto, texto, texto,  texto, texto, texto.</a:t>
              </a:r>
              <a:endParaRPr/>
            </a:p>
            <a:p>
              <a:pPr marL="571500" marR="0" lvl="0" indent="-292100" algn="just" rtl="0">
                <a:spcBef>
                  <a:spcPts val="0"/>
                </a:spcBef>
                <a:spcAft>
                  <a:spcPts val="0"/>
                </a:spcAft>
                <a:buClr>
                  <a:srgbClr val="C00000"/>
                </a:buClr>
                <a:buSzPts val="4400"/>
                <a:buFont typeface="Noto Sans Symbols"/>
                <a:buNone/>
              </a:pPr>
              <a:endPara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781304" y="35059034"/>
              <a:ext cx="14747671" cy="686341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571500" marR="0" lvl="0" indent="-571500" algn="just" rtl="0"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buSzPts val="4400"/>
                <a:buFont typeface="Noto Sans Symbols"/>
                <a:buChar char="✔"/>
              </a:pPr>
              <a:r>
                <a:rPr lang="pt-BR" sz="4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Pode ser construído por meio de texto ou preferencialmente esquemas, figuras, entre outros.</a:t>
              </a:r>
              <a:endParaRPr/>
            </a:p>
            <a:p>
              <a:pPr marL="571500" marR="0" lvl="0" indent="-571500" algn="just" rtl="0"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buSzPts val="4400"/>
                <a:buFont typeface="Noto Sans Symbols"/>
                <a:buChar char="✔"/>
              </a:pPr>
              <a:r>
                <a:rPr lang="pt-BR" sz="4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Texto, texto, texto, Texto, texto, texto, texto, texto, texto, texto, texto, texto, texto, texto, texto, texto, texto, texto, texto, texto, texto, texto, texto, texto, texto, texto, texto,  texto, texto, texto.</a:t>
              </a:r>
              <a:endParaRPr/>
            </a:p>
            <a:p>
              <a:pPr marL="571500" marR="0" lvl="0" indent="-571500" algn="just" rtl="0"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buSzPts val="4400"/>
                <a:buFont typeface="Noto Sans Symbols"/>
                <a:buChar char="✔"/>
              </a:pPr>
              <a:r>
                <a:rPr lang="pt-BR" sz="4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Texto, texto, texto, texto, texto, texto, texto, texto,  texto, texto, texto, texto, texto, texto, texto, texto, texto, texto,  texto, texto, texto, texto, texto, texto, texto, texto, texto, texto,  texto, texto, texto.</a:t>
              </a:r>
              <a:endParaRPr/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16858155" y="37123943"/>
              <a:ext cx="14889561" cy="1258077"/>
            </a:xfrm>
            <a:prstGeom prst="rect">
              <a:avLst/>
            </a:prstGeom>
            <a:solidFill>
              <a:srgbClr val="11354B"/>
            </a:solidFill>
            <a:ln w="9525" cap="flat" cmpd="sng">
              <a:solidFill>
                <a:srgbClr val="0070C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ctr" rotWithShape="0">
                <a:srgbClr val="000000">
                  <a:alpha val="62745"/>
                </a:srgbClr>
              </a:outerShdw>
            </a:effectLst>
          </p:spPr>
          <p:txBody>
            <a:bodyPr spcFirstLastPara="1" wrap="square" lIns="431975" tIns="215975" rIns="431975" bIns="2159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60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AGRADECIMENTOS</a:t>
              </a:r>
              <a:endParaRPr/>
            </a:p>
          </p:txBody>
        </p:sp>
        <p:sp>
          <p:nvSpPr>
            <p:cNvPr id="104" name="Google Shape;104;p1"/>
            <p:cNvSpPr txBox="1"/>
            <p:nvPr/>
          </p:nvSpPr>
          <p:spPr>
            <a:xfrm>
              <a:off x="16816857" y="38602074"/>
              <a:ext cx="14889600" cy="212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571500" marR="0" lvl="0" indent="-571500" algn="just" rtl="0"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buSzPts val="4400"/>
                <a:buFont typeface="Noto Sans Symbols"/>
                <a:buChar char="✔"/>
              </a:pPr>
              <a:r>
                <a:rPr lang="pt-BR" sz="4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Local reservado ao agradecimento de pessoas que colaboraram no trabalho e não são autores ou coautores. Agradecimento aos órgãos de fomento do projeto. </a:t>
              </a:r>
              <a:endParaRPr/>
            </a:p>
          </p:txBody>
        </p:sp>
        <p:sp>
          <p:nvSpPr>
            <p:cNvPr id="105" name="Google Shape;105;p1"/>
            <p:cNvSpPr/>
            <p:nvPr/>
          </p:nvSpPr>
          <p:spPr>
            <a:xfrm>
              <a:off x="661125" y="23141198"/>
              <a:ext cx="14648922" cy="3800937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rgbClr val="0070C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7143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106;p1"/>
            <p:cNvSpPr/>
            <p:nvPr/>
          </p:nvSpPr>
          <p:spPr>
            <a:xfrm>
              <a:off x="1498589" y="24009266"/>
              <a:ext cx="12396468" cy="21236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4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 uso de figuras, tabelas, gráficos, esquemas, entre outros é recomendado. Use a criatividade e atente-se à qualidade e à resolução das imagens.  </a:t>
              </a:r>
              <a:endParaRPr sz="7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" name="Google Shape;107;p1"/>
            <p:cNvSpPr/>
            <p:nvPr/>
          </p:nvSpPr>
          <p:spPr>
            <a:xfrm>
              <a:off x="16726810" y="28219122"/>
              <a:ext cx="14889561" cy="550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571500" marR="0" lvl="0" indent="-571500" algn="just" rtl="0"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buSzPts val="4400"/>
                <a:buFont typeface="Noto Sans Symbols"/>
                <a:buChar char="✔"/>
              </a:pPr>
              <a:r>
                <a:rPr lang="pt-BR" sz="4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Esse item pode ser utilizado como “Considerações Finais”, “Considerações Parciais” ou ainda “Conclusões”, de acordo com o andamento e especificidade do trabalho.</a:t>
              </a:r>
              <a:endParaRPr/>
            </a:p>
            <a:p>
              <a:pPr marL="571500" marR="0" lvl="0" indent="-571500" algn="just" rtl="0"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buSzPts val="4400"/>
                <a:buFont typeface="Noto Sans Symbols"/>
                <a:buChar char="✔"/>
              </a:pPr>
              <a:r>
                <a:rPr lang="pt-BR" sz="4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Atente-se ao proposto nos objetivos para esse item. </a:t>
              </a:r>
              <a:endParaRPr/>
            </a:p>
            <a:p>
              <a:pPr marL="571500" marR="0" lvl="0" indent="-571500" algn="just" rtl="0"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buSzPts val="4400"/>
                <a:buFont typeface="Noto Sans Symbols"/>
                <a:buChar char="✔"/>
              </a:pPr>
              <a:r>
                <a:rPr lang="pt-BR" sz="4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Texto, texto, texto, texto, texto, texto, texto, texto,  texto, texto, texto, texto, texto, texto, texto, texto, texto, texto,  texto, texto, texto, texto, texto, texto, texto, texto, texto, texto,  texto, texto, texto.</a:t>
              </a:r>
              <a:endParaRPr/>
            </a:p>
          </p:txBody>
        </p:sp>
        <p:sp>
          <p:nvSpPr>
            <p:cNvPr id="108" name="Google Shape;108;p1"/>
            <p:cNvSpPr/>
            <p:nvPr/>
          </p:nvSpPr>
          <p:spPr>
            <a:xfrm>
              <a:off x="16577875" y="17992733"/>
              <a:ext cx="14889561" cy="34778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571500" marR="0" lvl="0" indent="-571500" algn="just" rtl="0"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buSzPts val="4400"/>
                <a:buFont typeface="Noto Sans Symbols"/>
                <a:buChar char="✔"/>
              </a:pPr>
              <a:r>
                <a:rPr lang="pt-BR" sz="4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Texto, texto, texto, Texto, texto, texto, texto, texto, texto, texto, texto, texto, texto, texto, texto, texto, texto, texto, texto, texto, texto, texto, texto, texto, texto, texto, texto,  texto, texto, texto.</a:t>
              </a:r>
              <a:endParaRPr/>
            </a:p>
            <a:p>
              <a:pPr marL="571500" marR="0" lvl="0" indent="-292100" algn="just" rtl="0">
                <a:spcBef>
                  <a:spcPts val="0"/>
                </a:spcBef>
                <a:spcAft>
                  <a:spcPts val="0"/>
                </a:spcAft>
                <a:buClr>
                  <a:srgbClr val="C00000"/>
                </a:buClr>
                <a:buSzPts val="4400"/>
                <a:buFont typeface="Noto Sans Symbols"/>
                <a:buNone/>
              </a:pPr>
              <a:endPara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"/>
            <p:cNvSpPr/>
            <p:nvPr/>
          </p:nvSpPr>
          <p:spPr>
            <a:xfrm>
              <a:off x="16820779" y="10430375"/>
              <a:ext cx="14861378" cy="584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32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Figura 2 </a:t>
              </a:r>
              <a:r>
                <a:rPr lang="pt-BR" sz="32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–  Legenda da figura</a:t>
              </a: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110;p1"/>
            <p:cNvSpPr/>
            <p:nvPr/>
          </p:nvSpPr>
          <p:spPr>
            <a:xfrm>
              <a:off x="16726810" y="11299282"/>
              <a:ext cx="14740626" cy="5830014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rgbClr val="0070C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7143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17898889" y="13271807"/>
              <a:ext cx="12396468" cy="21236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4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 uso de figuras, tabelas, gráficos, esquemas, entre outros é recomendado. Use a criatividade e atente-se à qualidade e à resolução das imagens.  </a:t>
              </a:r>
              <a:endParaRPr sz="7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112;p1"/>
            <p:cNvSpPr/>
            <p:nvPr/>
          </p:nvSpPr>
          <p:spPr>
            <a:xfrm>
              <a:off x="17019165" y="21675178"/>
              <a:ext cx="14861378" cy="584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32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Figura 3 </a:t>
              </a:r>
              <a:r>
                <a:rPr lang="pt-BR" sz="32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–  Legenda da figura</a:t>
              </a: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113;p1"/>
            <p:cNvSpPr/>
            <p:nvPr/>
          </p:nvSpPr>
          <p:spPr>
            <a:xfrm>
              <a:off x="16865236" y="22478270"/>
              <a:ext cx="14740626" cy="3489158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rgbClr val="0070C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7143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114;p1"/>
            <p:cNvSpPr/>
            <p:nvPr/>
          </p:nvSpPr>
          <p:spPr>
            <a:xfrm>
              <a:off x="17935465" y="22985549"/>
              <a:ext cx="12396468" cy="28007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4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 uso de figuras, tabelas, gráficos, esquemas, entre outros é recomendado. Use a criatividade e atente-se à qualidade e à resolução das imagens.  </a:t>
              </a:r>
              <a:endParaRPr sz="7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4400" b="0" i="0" u="none" strike="noStrike" cap="none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 sz="72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15;p1"/>
            <p:cNvSpPr/>
            <p:nvPr/>
          </p:nvSpPr>
          <p:spPr>
            <a:xfrm>
              <a:off x="27985602" y="41085143"/>
              <a:ext cx="3883232" cy="1384995"/>
            </a:xfrm>
            <a:prstGeom prst="rect">
              <a:avLst/>
            </a:prstGeom>
            <a:noFill/>
            <a:ln w="9525" cap="flat" cmpd="sng">
              <a:solidFill>
                <a:srgbClr val="0070C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2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Sugestão de local reservado à logo do financiamento da bolsa.</a:t>
              </a:r>
              <a:endParaRPr/>
            </a:p>
          </p:txBody>
        </p:sp>
        <p:grpSp>
          <p:nvGrpSpPr>
            <p:cNvPr id="116" name="Google Shape;116;p1"/>
            <p:cNvGrpSpPr/>
            <p:nvPr/>
          </p:nvGrpSpPr>
          <p:grpSpPr>
            <a:xfrm rot="10800000" flipH="1">
              <a:off x="648545" y="9621164"/>
              <a:ext cx="30818891" cy="86208"/>
              <a:chOff x="676450" y="9656800"/>
              <a:chExt cx="23773404" cy="140389"/>
            </a:xfrm>
          </p:grpSpPr>
          <p:sp>
            <p:nvSpPr>
              <p:cNvPr id="117" name="Google Shape;117;p1"/>
              <p:cNvSpPr/>
              <p:nvPr/>
            </p:nvSpPr>
            <p:spPr>
              <a:xfrm rot="10800000" flipH="1">
                <a:off x="15577794" y="9656815"/>
                <a:ext cx="8872060" cy="140374"/>
              </a:xfrm>
              <a:prstGeom prst="flowChartProcess">
                <a:avLst/>
              </a:prstGeom>
              <a:solidFill>
                <a:srgbClr val="385623"/>
              </a:solidFill>
              <a:ln w="9525" cap="flat" cmpd="sng">
                <a:solidFill>
                  <a:schemeClr val="accen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" name="Google Shape;118;p1"/>
              <p:cNvSpPr txBox="1"/>
              <p:nvPr/>
            </p:nvSpPr>
            <p:spPr>
              <a:xfrm flipH="1">
                <a:off x="15577775" y="9656800"/>
                <a:ext cx="8872060" cy="140374"/>
              </a:xfrm>
              <a:prstGeom prst="rect">
                <a:avLst/>
              </a:prstGeom>
              <a:noFill/>
              <a:ln>
                <a:solidFill>
                  <a:srgbClr val="113649"/>
                </a:solidFill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8500"/>
                  <a:buFont typeface="Arial"/>
                  <a:buNone/>
                </a:pPr>
                <a:endParaRPr sz="8500" b="0" i="0" u="none" strike="noStrike" cap="none">
                  <a:solidFill>
                    <a:srgbClr val="003399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9" name="Google Shape;119;p1"/>
              <p:cNvSpPr/>
              <p:nvPr/>
            </p:nvSpPr>
            <p:spPr>
              <a:xfrm rot="10800000" flipH="1">
                <a:off x="676459" y="9656815"/>
                <a:ext cx="8872060" cy="140374"/>
              </a:xfrm>
              <a:prstGeom prst="flowChartProcess">
                <a:avLst/>
              </a:prstGeom>
              <a:solidFill>
                <a:srgbClr val="385623"/>
              </a:solidFill>
              <a:ln w="9525" cap="flat" cmpd="sng">
                <a:solidFill>
                  <a:schemeClr val="accen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" name="Google Shape;120;p1"/>
              <p:cNvSpPr txBox="1"/>
              <p:nvPr/>
            </p:nvSpPr>
            <p:spPr>
              <a:xfrm flipH="1">
                <a:off x="676450" y="9656800"/>
                <a:ext cx="8872060" cy="140374"/>
              </a:xfrm>
              <a:prstGeom prst="rect">
                <a:avLst/>
              </a:prstGeom>
              <a:solidFill>
                <a:srgbClr val="113649"/>
              </a:solidFill>
              <a:ln>
                <a:solidFill>
                  <a:srgbClr val="11354B"/>
                </a:solidFill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8500"/>
                  <a:buFont typeface="Arial"/>
                  <a:buNone/>
                </a:pPr>
                <a:endParaRPr sz="8500" b="0" i="0" u="none" strike="noStrike" cap="none">
                  <a:solidFill>
                    <a:srgbClr val="003399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1" name="Google Shape;121;p1"/>
              <p:cNvSpPr/>
              <p:nvPr/>
            </p:nvSpPr>
            <p:spPr>
              <a:xfrm rot="10800000" flipH="1">
                <a:off x="7944797" y="9656815"/>
                <a:ext cx="8872060" cy="140374"/>
              </a:xfrm>
              <a:prstGeom prst="flowChartProcess">
                <a:avLst/>
              </a:prstGeom>
              <a:solidFill>
                <a:srgbClr val="385623"/>
              </a:solidFill>
              <a:ln w="9525" cap="flat" cmpd="sng">
                <a:solidFill>
                  <a:schemeClr val="accen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" name="Google Shape;122;p1"/>
              <p:cNvSpPr txBox="1"/>
              <p:nvPr/>
            </p:nvSpPr>
            <p:spPr>
              <a:xfrm flipH="1">
                <a:off x="7944775" y="9656800"/>
                <a:ext cx="8872060" cy="140374"/>
              </a:xfrm>
              <a:prstGeom prst="rect">
                <a:avLst/>
              </a:prstGeom>
              <a:noFill/>
              <a:ln>
                <a:solidFill>
                  <a:srgbClr val="113649"/>
                </a:solidFill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8500"/>
                  <a:buFont typeface="Arial"/>
                  <a:buNone/>
                </a:pPr>
                <a:endParaRPr sz="8500" b="0" i="0" u="none" strike="noStrike" cap="none">
                  <a:solidFill>
                    <a:srgbClr val="003399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83" y="734827"/>
            <a:ext cx="3421290" cy="454830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750</Words>
  <Application>Microsoft Office PowerPoint</Application>
  <PresentationFormat>Personalizar</PresentationFormat>
  <Paragraphs>34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Arial</vt:lpstr>
      <vt:lpstr>Calibri</vt:lpstr>
      <vt:lpstr>Georgia</vt:lpstr>
      <vt:lpstr>Noto Sans Symbols</vt:lpstr>
      <vt:lpstr>Trebuchet MS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Positivo</dc:creator>
  <cp:lastModifiedBy>Vanesca Korasaki</cp:lastModifiedBy>
  <cp:revision>2</cp:revision>
  <dcterms:created xsi:type="dcterms:W3CDTF">2015-10-25T17:53:04Z</dcterms:created>
  <dcterms:modified xsi:type="dcterms:W3CDTF">2025-07-22T17:21:44Z</dcterms:modified>
</cp:coreProperties>
</file>